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12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579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057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680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50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5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73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20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61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2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7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6D043-FC50-4308-949F-D0AC109BF78E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08F3-6DD0-4725-877C-8AD1F2F5DA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9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71600" y="83671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                                             POS</a:t>
            </a:r>
            <a:r>
              <a:rPr lang="zh-TW" altLang="en-US" dirty="0" smtClean="0"/>
              <a:t>系統應用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3995936" cy="372387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932040" y="1772816"/>
            <a:ext cx="39604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POS</a:t>
            </a:r>
            <a:r>
              <a:rPr lang="zh-TW" altLang="en-US" dirty="0" smtClean="0"/>
              <a:t>系統的功能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■ 防止人為舞弊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■ 蒐集商品資訊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■ 減少重覆作業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■ 強化採購管理 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■ 管理貨品進出 </a:t>
            </a:r>
          </a:p>
          <a:p>
            <a:endParaRPr lang="zh-TW" altLang="en-US" dirty="0" smtClean="0"/>
          </a:p>
          <a:p>
            <a:r>
              <a:rPr lang="zh-TW" altLang="en-US" smtClean="0"/>
              <a:t>■ 強化決策分析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251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mt</dc:creator>
  <cp:lastModifiedBy>mt</cp:lastModifiedBy>
  <cp:revision>1</cp:revision>
  <dcterms:created xsi:type="dcterms:W3CDTF">2016-12-06T03:01:26Z</dcterms:created>
  <dcterms:modified xsi:type="dcterms:W3CDTF">2016-12-06T03:05:13Z</dcterms:modified>
</cp:coreProperties>
</file>